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2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905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0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3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58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63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2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1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7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2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E75547-1F22-4446-90E4-AEF09AEA3E2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C808-C5FF-4F12-9E03-4CFF79A5D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6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334766" cy="2020019"/>
          </a:xfrm>
        </p:spPr>
        <p:txBody>
          <a:bodyPr/>
          <a:lstStyle/>
          <a:p>
            <a:r>
              <a:rPr lang="en-US" dirty="0" smtClean="0"/>
              <a:t>Cooperative</a:t>
            </a:r>
            <a:br>
              <a:rPr lang="en-US" dirty="0" smtClean="0"/>
            </a:br>
            <a:r>
              <a:rPr lang="en-US" dirty="0" smtClean="0"/>
              <a:t>Educational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640347"/>
            <a:ext cx="8825658" cy="1998453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 smtClean="0"/>
              <a:t>School Social Work Documentation</a:t>
            </a:r>
          </a:p>
          <a:p>
            <a:endParaRPr lang="en-US" sz="2400" b="1" dirty="0" smtClean="0"/>
          </a:p>
          <a:p>
            <a:r>
              <a:rPr lang="en-US" sz="3200" b="1" dirty="0" smtClean="0"/>
              <a:t>by </a:t>
            </a:r>
            <a:r>
              <a:rPr lang="en-US" sz="3200" b="1" dirty="0" smtClean="0"/>
              <a:t>Gayle Foster, LISW and Stacie Ortiz, LISW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667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6" y="594912"/>
            <a:ext cx="943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PARENTAL CONSENT FOR</a:t>
            </a:r>
          </a:p>
          <a:p>
            <a:pPr algn="ctr"/>
            <a:r>
              <a:rPr lang="en-US" sz="3600" b="1" dirty="0" smtClean="0"/>
              <a:t>SOCIAL WORK INTERN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2037612"/>
            <a:ext cx="9606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Best practice: Inform parents when you are supervising a social work intern.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</a:t>
            </a:r>
            <a:r>
              <a:rPr lang="en-US" sz="2400" dirty="0" smtClean="0"/>
              <a:t>btain consent from parents in order for the intern to interact with student.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Complete each year for new interns and keep this form on file.</a:t>
            </a:r>
          </a:p>
        </p:txBody>
      </p:sp>
    </p:spTree>
    <p:extLst>
      <p:ext uri="{BB962C8B-B14F-4D97-AF65-F5344CB8AC3E}">
        <p14:creationId xmlns:p14="http://schemas.microsoft.com/office/powerpoint/2010/main" val="133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6" y="594912"/>
            <a:ext cx="943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SPECIAL ASSESSMENTS/DOCUMENTATION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6" y="1795241"/>
            <a:ext cx="960671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Bullying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Document information reported to you involving bullying accusations with student and record your assessment.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Inform administrator if you feel that there is imminent danger.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Follow up with the student to determine risk and recommendations for intervention.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Self-harm/Suicide Assessment: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Document information reported to you regarding self-harm/suicidal ideation/threats.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Inform administrator if you feel that there is imminent danger, determine plan of action and document interactions and intervention plans.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Inform parents.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\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66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6" y="594912"/>
            <a:ext cx="943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SPECIAL ASSESSMENTS/DOCUMENTATION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6" y="1795241"/>
            <a:ext cx="96067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CYFD Referral – 841-6100 or #SAFE from a cell phone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Assess if you believe abuse/neglect has occurred.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Inform administration, however their permission is not required in order to contact CYFD or law enforcement.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Document date and time information was reported as well as when you called CYFD.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Depending on the allegations, determine if law enforcement should be contacted and document date and time they were contacted.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Document observations of potential physical injury and ask what happened, however do not probe too much.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550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6" y="594912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CONFIDENTIALITY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6" y="1354566"/>
            <a:ext cx="960671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you are keeping paper records, they must be stored in a locked filing cabinet.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you keep a working/shadow file, this must also be stored in a locked filing cabinet.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For electronic records, make sure computer and your portable memory devices are password protected.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Keep memory device in a locked cabinet.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When you leave a school, take your daily documentation with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Keep documentation for </a:t>
            </a:r>
            <a:r>
              <a:rPr lang="en-US" sz="2200" dirty="0" smtClean="0"/>
              <a:t>5 years.</a:t>
            </a: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Be mindful of what you document in your notes.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Be mindful of where you are having discussions and where you leave student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4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6" y="594912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ETHICAL CONSIDERATIONS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6" y="1354566"/>
            <a:ext cx="960671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Remember to do no harm.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Remember that your writing and documentation are a reflection of you, CES, the school and the social work profession.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Remember that your documentation could be used in legal proceedings.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Remember to write as if the student and/or parent might read the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Avoid judgmental language.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Review the NASW’s Code of Ethics. </a:t>
            </a:r>
            <a:r>
              <a:rPr lang="en-US" sz="2400" i="1" smtClean="0"/>
              <a:t>www.socialworkers.org/</a:t>
            </a:r>
            <a:r>
              <a:rPr lang="en-US" sz="2400" b="1" i="1" smtClean="0"/>
              <a:t>code</a:t>
            </a:r>
            <a:r>
              <a:rPr lang="en-US" sz="2400" i="1" smtClean="0"/>
              <a:t>.htm</a:t>
            </a: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90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379" y="914400"/>
            <a:ext cx="8901629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OBJECTIVES FOR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To provide school social workers with information, suggestions and guidelines regarding consistent record keeping of interactions with students as well as providing present levels, goals, assessments and evaluations for the IEP.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To provide templates and forms regarding documentation and consent.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To provide information about self-harm/suicide assessments, bullying assessments and CYFD referrals.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To discuss confidentiality and ethical considerations involved in record keeping.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6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SCHOOL SOCIAL WORK EVALUATION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8" y="1483614"/>
            <a:ext cx="94304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Demographic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Referral Date – Evaluation is due 30 days from the date of referral.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Reason for Referral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Eligibility Determination/Category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School Social Work Assessment/Evaluation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Relevant </a:t>
            </a:r>
            <a:r>
              <a:rPr lang="en-US" sz="2200" dirty="0" smtClean="0"/>
              <a:t>Background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Student Strengths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Student’s Current Level of Functioning and Needs/Concerns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Supports/Resources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Factors Impacting Educational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Focus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Recommendations (will guide goal development/include recommendation of frequency of contact)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Social Worker’s name and contact information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7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ANNUAL MEASURABLE GOAL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8" y="1483614"/>
            <a:ext cx="94304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must be SMART!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Specific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Measurable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Relevant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Time Bound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Identified Area of Need and Date Initiated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Mexico’s Content Standard and Benchmarks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Criteria for Mastery (percentage/ratio)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Position/Agency Responsible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Methods of Measurement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Objectives are not required by the State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95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PRESENT LEVELS OF</a:t>
            </a:r>
          </a:p>
          <a:p>
            <a:pPr algn="ctr"/>
            <a:r>
              <a:rPr lang="en-US" sz="3600" b="1" dirty="0" smtClean="0"/>
              <a:t>FUNCTIONAL ACHEIVEMENT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2037612"/>
            <a:ext cx="94304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Complete and provide to IEP facilitator when requested prior to the IEP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Choose the appropriate identified area of need (listed on the Annual Measurable Goal form) and include your assessment regarding student’s functioning for each area.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Parent and/or student input can be added during the IEP</a:t>
            </a:r>
          </a:p>
          <a:p>
            <a:pPr marL="0" lvl="1"/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56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DAILY DOCUMENTATION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1340394"/>
            <a:ext cx="99482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emographic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IEP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Service hours from IEP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Setting (group or individual)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Date of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Begin and End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Type (Group, Individual or Inclusion)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Units/Time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Activity related to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Best practice: document every interaction with every student and parent! Include IEP time!!</a:t>
            </a:r>
          </a:p>
        </p:txBody>
      </p:sp>
    </p:spTree>
    <p:extLst>
      <p:ext uri="{BB962C8B-B14F-4D97-AF65-F5344CB8AC3E}">
        <p14:creationId xmlns:p14="http://schemas.microsoft.com/office/powerpoint/2010/main" val="38830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PROGRESS TOWARD ANNUAL GOAL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1483614"/>
            <a:ext cx="94304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form is cumulative!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Name of Student, DOB and Grade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Annual Measurable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Reporting Period (Quarter, Semester, Trimester)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level of progress achieved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Overview of interactions and observations, strengths and concerns.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sure to document how data was collected for the reported period (refer to methods of measurement from Annual Measurable Goal form).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Suggestion: Utilize student input.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2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RELEASE OF INFORMATION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1483614"/>
            <a:ext cx="94304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form is necessary to share and/or receive information with other entities about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Demographic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Entity releasing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Entity obtaining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Begin and end dates (not to exceed one 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Signatures and 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to correct mistakes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Do not talk to any outside entity about a student without completing this form!!!</a:t>
            </a:r>
          </a:p>
        </p:txBody>
      </p:sp>
    </p:spTree>
    <p:extLst>
      <p:ext uri="{BB962C8B-B14F-4D97-AF65-F5344CB8AC3E}">
        <p14:creationId xmlns:p14="http://schemas.microsoft.com/office/powerpoint/2010/main" val="21206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108" y="837283"/>
            <a:ext cx="943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CONSENT TO SOCIAL WORK</a:t>
            </a:r>
          </a:p>
          <a:p>
            <a:pPr algn="ctr"/>
            <a:r>
              <a:rPr lang="en-US" sz="3600" b="1" dirty="0" smtClean="0"/>
              <a:t>FOR NON-IEP STUDENTS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7107" y="2037612"/>
            <a:ext cx="94304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You must obtain consent from parents in order to see a student in non-crisis situations if they do not have an IEP.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sure to specify the anticipated types of activities/interactions.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Keep this form on file and renew annually (change school year on form!)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Signatures are necessary from only one parent if parents are married.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Signatures are necessary from both parents if they share custody of the student.</a:t>
            </a:r>
          </a:p>
        </p:txBody>
      </p:sp>
    </p:spTree>
    <p:extLst>
      <p:ext uri="{BB962C8B-B14F-4D97-AF65-F5344CB8AC3E}">
        <p14:creationId xmlns:p14="http://schemas.microsoft.com/office/powerpoint/2010/main" val="20311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753</TotalTime>
  <Words>934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Cooperative Educational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Education Services</dc:title>
  <dc:creator>Gayle Foster</dc:creator>
  <cp:lastModifiedBy>Gayle Foster</cp:lastModifiedBy>
  <cp:revision>16</cp:revision>
  <dcterms:created xsi:type="dcterms:W3CDTF">2015-01-19T23:22:54Z</dcterms:created>
  <dcterms:modified xsi:type="dcterms:W3CDTF">2015-01-21T01:49:39Z</dcterms:modified>
</cp:coreProperties>
</file>